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49"/>
  </p:notesMasterIdLst>
  <p:sldIdLst>
    <p:sldId id="260" r:id="rId6"/>
    <p:sldId id="261" r:id="rId7"/>
    <p:sldId id="262" r:id="rId8"/>
    <p:sldId id="257" r:id="rId9"/>
    <p:sldId id="258" r:id="rId10"/>
    <p:sldId id="259" r:id="rId11"/>
    <p:sldId id="301" r:id="rId12"/>
    <p:sldId id="271" r:id="rId13"/>
    <p:sldId id="272" r:id="rId14"/>
    <p:sldId id="273" r:id="rId15"/>
    <p:sldId id="275" r:id="rId16"/>
    <p:sldId id="274" r:id="rId17"/>
    <p:sldId id="306" r:id="rId18"/>
    <p:sldId id="297" r:id="rId19"/>
    <p:sldId id="298" r:id="rId20"/>
    <p:sldId id="299" r:id="rId21"/>
    <p:sldId id="300" r:id="rId22"/>
    <p:sldId id="305" r:id="rId23"/>
    <p:sldId id="276" r:id="rId24"/>
    <p:sldId id="282" r:id="rId25"/>
    <p:sldId id="277" r:id="rId26"/>
    <p:sldId id="279" r:id="rId27"/>
    <p:sldId id="281" r:id="rId28"/>
    <p:sldId id="308" r:id="rId29"/>
    <p:sldId id="309" r:id="rId30"/>
    <p:sldId id="307" r:id="rId31"/>
    <p:sldId id="278" r:id="rId32"/>
    <p:sldId id="280" r:id="rId33"/>
    <p:sldId id="283" r:id="rId34"/>
    <p:sldId id="312" r:id="rId35"/>
    <p:sldId id="284" r:id="rId36"/>
    <p:sldId id="285" r:id="rId37"/>
    <p:sldId id="287" r:id="rId38"/>
    <p:sldId id="313" r:id="rId39"/>
    <p:sldId id="288" r:id="rId40"/>
    <p:sldId id="289" r:id="rId41"/>
    <p:sldId id="290" r:id="rId42"/>
    <p:sldId id="293" r:id="rId43"/>
    <p:sldId id="315" r:id="rId44"/>
    <p:sldId id="318" r:id="rId45"/>
    <p:sldId id="291" r:id="rId46"/>
    <p:sldId id="292" r:id="rId47"/>
    <p:sldId id="294" r:id="rId48"/>
  </p:sldIdLst>
  <p:sldSz cx="12192000" cy="6858000"/>
  <p:notesSz cx="6858000" cy="9144000"/>
  <p:embeddedFontLst>
    <p:embeddedFont>
      <p:font typeface="나눔스퀘어" panose="020B0600000101010101" pitchFamily="50" charset="-127"/>
      <p:regular r:id="rId50"/>
    </p:embeddedFont>
    <p:embeddedFont>
      <p:font typeface="나눔스퀘어 Bold" panose="020B0600000101010101" pitchFamily="50" charset="-127"/>
      <p:bold r:id="rId51"/>
    </p:embeddedFont>
    <p:embeddedFont>
      <p:font typeface="나눔스퀘어 ExtraBold" panose="020B0600000101010101" pitchFamily="50" charset="-127"/>
      <p:bold r:id="rId52"/>
    </p:embeddedFont>
    <p:embeddedFont>
      <p:font typeface="맑은 고딕" panose="020B0503020000020004" pitchFamily="50" charset="-127"/>
      <p:regular r:id="rId53"/>
      <p:bold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51"/>
    <a:srgbClr val="00B050"/>
    <a:srgbClr val="94C3BB"/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font" Target="fonts/font1.fntdata"/><Relationship Id="rId55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4.fntdata"/><Relationship Id="rId58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notesMaster" Target="notesMasters/notesMaster1.xml"/><Relationship Id="rId57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font" Target="fonts/font2.fntdata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5.gif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1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4356" y="3308496"/>
            <a:ext cx="5003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초안 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 그 인 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942A60-B94E-4FC0-8C65-5E552CC10008}"/>
              </a:ext>
            </a:extLst>
          </p:cNvPr>
          <p:cNvSpPr txBox="1"/>
          <p:nvPr/>
        </p:nvSpPr>
        <p:spPr>
          <a:xfrm>
            <a:off x="-1" y="59124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종료하고 싶으시다면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종료해줘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말해주세요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B95082F5-01BA-42D8-B0BE-A747B65F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86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649531" y="427222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/>
          <a:srcRect l="1" r="176"/>
          <a:stretch/>
        </p:blipFill>
        <p:spPr>
          <a:xfrm>
            <a:off x="2145779" y="2599238"/>
            <a:ext cx="8473106" cy="155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3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0669" y="4728001"/>
            <a:ext cx="5950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신규 사용자 등록하기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2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등록을 위해 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7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맞으신가요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0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정상적으로 등록되었습니다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472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6440272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있는 이름인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46017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 내에 응답이 없는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7" y="797683"/>
            <a:ext cx="4733315" cy="266249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396" y="3829505"/>
            <a:ext cx="4733315" cy="263672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523" y="3829505"/>
            <a:ext cx="4687507" cy="263672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80513" y="6466228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응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대답한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19054" y="4909741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5372" y="797683"/>
            <a:ext cx="4891808" cy="300374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769927" y="6026727"/>
            <a:ext cx="731520" cy="282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0703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정면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99193" y="186345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9193" y="2446857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199193" y="3613669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199193" y="419707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478048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3030263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사용자 등록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몸매가 잘 드러나는 옷을 입고 계신가요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61F957B7-59E4-476E-8CB8-CC0F92A5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1570218" y="1426255"/>
            <a:ext cx="2020947" cy="516910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24041"/>
          <a:stretch/>
        </p:blipFill>
        <p:spPr>
          <a:xfrm>
            <a:off x="6322986" y="2252585"/>
            <a:ext cx="5748836" cy="252142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79" y="991053"/>
            <a:ext cx="4369438" cy="245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옷을 잘못 입어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말한 경우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593" y="3914456"/>
            <a:ext cx="4350924" cy="244739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정면으로 바르게 서지 않은 경우</a:t>
            </a:r>
          </a:p>
        </p:txBody>
      </p:sp>
      <p:sp>
        <p:nvSpPr>
          <p:cNvPr id="17" name="타원 16"/>
          <p:cNvSpPr/>
          <p:nvPr/>
        </p:nvSpPr>
        <p:spPr>
          <a:xfrm>
            <a:off x="2872049" y="3187932"/>
            <a:ext cx="83127" cy="83127"/>
          </a:xfrm>
          <a:prstGeom prst="ellipse">
            <a:avLst/>
          </a:prstGeom>
          <a:solidFill>
            <a:srgbClr val="00B050"/>
          </a:solidFill>
          <a:ln>
            <a:solidFill>
              <a:srgbClr val="00B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18614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30" y="970179"/>
            <a:ext cx="4425568" cy="24893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4" y="1012166"/>
            <a:ext cx="4369438" cy="24578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60751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정면 사진에서 정보를 파악할 수 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77672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이상 반복된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827367" y="203190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746179" y="3907431"/>
            <a:ext cx="4781499" cy="2855873"/>
            <a:chOff x="3392271" y="3484470"/>
            <a:chExt cx="5305442" cy="324671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4"/>
            <a:srcRect t="2671"/>
            <a:stretch/>
          </p:blipFill>
          <p:spPr>
            <a:xfrm>
              <a:off x="3400584" y="4197927"/>
              <a:ext cx="5286217" cy="2533256"/>
            </a:xfrm>
            <a:prstGeom prst="rect">
              <a:avLst/>
            </a:prstGeom>
          </p:spPr>
        </p:pic>
        <p:pic>
          <p:nvPicPr>
            <p:cNvPr id="26" name="그림 25"/>
            <p:cNvPicPr>
              <a:picLocks noChangeAspect="1"/>
            </p:cNvPicPr>
            <p:nvPr/>
          </p:nvPicPr>
          <p:blipFill rotWithShape="1">
            <a:blip r:embed="rId5"/>
            <a:srcRect t="75691" b="1019"/>
            <a:stretch/>
          </p:blipFill>
          <p:spPr>
            <a:xfrm>
              <a:off x="3392271" y="3484470"/>
              <a:ext cx="5305442" cy="7134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92637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noProof="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17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77667" y="35105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측면으로 바르게 서지 않은 경우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6714583" y="203075"/>
            <a:ext cx="4584681" cy="3676842"/>
            <a:chOff x="6642845" y="821722"/>
            <a:chExt cx="5278480" cy="394894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42845" y="821722"/>
              <a:ext cx="5278479" cy="322911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3"/>
            <a:srcRect l="317" r="438"/>
            <a:stretch/>
          </p:blipFill>
          <p:spPr>
            <a:xfrm>
              <a:off x="6642846" y="4017587"/>
              <a:ext cx="5278479" cy="753077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141" y="3966889"/>
            <a:ext cx="4425568" cy="2489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5285" y="4008876"/>
            <a:ext cx="4369438" cy="2457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02562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시스템이 측면 사진에서 정보를 파악할 수 없는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19483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번 이상 반복된 경우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769178" y="502861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798" y="1032049"/>
            <a:ext cx="4350925" cy="244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5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한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음성</a:t>
            </a:r>
            <a:r>
              <a:rPr kumimoji="0" lang="ko-KR" altLang="en-US" sz="1800" b="1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인식에 실패한 경우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3" y="991053"/>
            <a:ext cx="4369438" cy="245780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" y="3866325"/>
            <a:ext cx="4369438" cy="245780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2395" y="1828402"/>
            <a:ext cx="5784219" cy="310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458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99542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618955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60051" y="3122503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72967" y="3803174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60051" y="456773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713411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9" y="314562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72965" y="385442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72964" y="4594196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8" y="157815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604984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178172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2996402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1</a:t>
            </a:r>
            <a:r>
              <a:rPr lang="ko-KR" altLang="en-US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전 사진 보여줘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58041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" y="3866324"/>
            <a:ext cx="4369438" cy="245780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" y="991053"/>
            <a:ext cx="4369438" cy="24578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촬영된 사진이 존재하지 않는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 사진이 존재하지 않는 경우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1094" y="1220479"/>
            <a:ext cx="5656200" cy="5005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857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6" y="2305920"/>
            <a:ext cx="4393304" cy="247123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477715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기준 사진을 변경한 경우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360" y="1296507"/>
            <a:ext cx="6121198" cy="463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7" y="1195227"/>
            <a:ext cx="4924119" cy="2769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78" y="1195227"/>
            <a:ext cx="4924119" cy="2769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35575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저녁인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944867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점심인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556" y="4918876"/>
            <a:ext cx="7240844" cy="169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5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사용자라면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등록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말씀해주세요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594</Words>
  <Application>Microsoft Office PowerPoint</Application>
  <PresentationFormat>와이드스크린</PresentationFormat>
  <Paragraphs>138</Paragraphs>
  <Slides>43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43</vt:i4>
      </vt:variant>
    </vt:vector>
  </HeadingPairs>
  <TitlesOfParts>
    <vt:vector size="53" baseType="lpstr">
      <vt:lpstr>Arial</vt:lpstr>
      <vt:lpstr>나눔스퀘어</vt:lpstr>
      <vt:lpstr>맑은 고딕</vt:lpstr>
      <vt:lpstr>나눔스퀘어 Bold</vt:lpstr>
      <vt:lpstr>나눔스퀘어 ExtraBold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이 기쁨</cp:lastModifiedBy>
  <cp:revision>50</cp:revision>
  <dcterms:created xsi:type="dcterms:W3CDTF">2019-11-17T06:31:23Z</dcterms:created>
  <dcterms:modified xsi:type="dcterms:W3CDTF">2019-11-19T08:30:23Z</dcterms:modified>
</cp:coreProperties>
</file>